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3" r:id="rId1"/>
  </p:sldMasterIdLst>
  <p:sldIdLst>
    <p:sldId id="256" r:id="rId2"/>
    <p:sldId id="257" r:id="rId3"/>
    <p:sldId id="258" r:id="rId4"/>
    <p:sldId id="260" r:id="rId5"/>
    <p:sldId id="259" r:id="rId6"/>
    <p:sldId id="265" r:id="rId7"/>
    <p:sldId id="266" r:id="rId8"/>
    <p:sldId id="262" r:id="rId9"/>
    <p:sldId id="263" r:id="rId10"/>
    <p:sldId id="264" r:id="rId11"/>
    <p:sldId id="277" r:id="rId12"/>
    <p:sldId id="276" r:id="rId13"/>
    <p:sldId id="279" r:id="rId14"/>
    <p:sldId id="267" r:id="rId15"/>
    <p:sldId id="271" r:id="rId16"/>
    <p:sldId id="296" r:id="rId17"/>
    <p:sldId id="270" r:id="rId18"/>
    <p:sldId id="275" r:id="rId19"/>
    <p:sldId id="297" r:id="rId20"/>
    <p:sldId id="268" r:id="rId21"/>
    <p:sldId id="299" r:id="rId22"/>
    <p:sldId id="300" r:id="rId23"/>
    <p:sldId id="298" r:id="rId24"/>
    <p:sldId id="293" r:id="rId25"/>
    <p:sldId id="285" r:id="rId26"/>
    <p:sldId id="287" r:id="rId27"/>
    <p:sldId id="289" r:id="rId28"/>
    <p:sldId id="291" r:id="rId29"/>
    <p:sldId id="294" r:id="rId30"/>
    <p:sldId id="29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6A132-CB67-4FA6-9D49-935127AC3D0F}" v="39" dt="2024-02-27T07:42:52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660"/>
  </p:normalViewPr>
  <p:slideViewPr>
    <p:cSldViewPr snapToGrid="0">
      <p:cViewPr>
        <p:scale>
          <a:sx n="66" d="100"/>
          <a:sy n="66" d="100"/>
        </p:scale>
        <p:origin x="5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62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04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95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835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246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297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145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104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330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05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41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3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018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39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02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63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9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00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A5077-A062-4647-91E7-ED73149ED812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724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  <p:sldLayoutId id="2147484178" r:id="rId15"/>
    <p:sldLayoutId id="2147484179" r:id="rId16"/>
    <p:sldLayoutId id="2147484180" r:id="rId17"/>
    <p:sldLayoutId id="214748418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6BD1AD-E872-F7B8-6680-C2B1D757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39" y="1393759"/>
            <a:ext cx="10448732" cy="609730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 LIFE LAB (RLL)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E093E-D46D-C97E-3090-C38E1099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467" y="2746950"/>
            <a:ext cx="5393095" cy="3523220"/>
          </a:xfrm>
        </p:spPr>
        <p:txBody>
          <a:bodyPr>
            <a:noAutofit/>
          </a:bodyPr>
          <a:lstStyle/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Paturu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Lavanya		(2587071)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Pisini Pradeep		(2587728)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Prajnaparimita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(2587403)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4. Prasad Reddy		(2586979)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5. Pushpa H R		(2587833)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6.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Ragul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		(2587029)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7.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Ravuru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Ashok		(2587557)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8. Rishabh Saxena     	(2587626)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EE0023-9079-C4F1-5A97-59CC4731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0800000" flipV="1">
            <a:off x="510739" y="454282"/>
            <a:ext cx="10523377" cy="92930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</a:t>
            </a:r>
            <a:r>
              <a:rPr lang="en-IN" sz="4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iMyTravel</a:t>
            </a:r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550935-807A-7BC9-2E8E-0D22589461AC}"/>
              </a:ext>
            </a:extLst>
          </p:cNvPr>
          <p:cNvSpPr/>
          <p:nvPr/>
        </p:nvSpPr>
        <p:spPr>
          <a:xfrm>
            <a:off x="10039737" y="737635"/>
            <a:ext cx="1548882" cy="77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9E117-52F9-AFC8-6C37-632C79CB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1" y="2746950"/>
            <a:ext cx="5197153" cy="37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B4E5-7F53-FB57-5505-98821C2B0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9346196" cy="788437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41A5D-D0DF-E9AC-E548-E552DED33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6195" y="1651519"/>
            <a:ext cx="4662229" cy="4217436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register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login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 Password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profile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suggestions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Experiences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236561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F1EF-3AFC-2C15-7F10-8CBED464E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461866"/>
            <a:ext cx="8001000" cy="78843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394ED0-2B4F-BB3A-1BA6-B46F36992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772817"/>
            <a:ext cx="3290629" cy="4018384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sign-up page the admin and users can able to register their profile by giving the user name and password.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enter into profile we need to create profile for admin/user.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3604C-7349-AE1D-557B-BDEF56550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22" y="1462145"/>
            <a:ext cx="3580639" cy="5105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CB1F60-E95B-6EAD-B180-A8EFB8DE4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55" y="1440308"/>
            <a:ext cx="3580639" cy="51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7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588F-17D2-D482-C951-FACEC4BC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97" y="303244"/>
            <a:ext cx="8001000" cy="83509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SIGN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7F9EB-8BE4-C6EA-AF5E-E2FE40A0E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772816"/>
            <a:ext cx="3225315" cy="4422711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page the admin and user can able to login to their profile using their credentials.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credentials doesn’t match then it shows an error.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1ACC5-A994-3467-E651-AEC371360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85" y="1391485"/>
            <a:ext cx="3826587" cy="5163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2D665-12B7-7052-4AF5-A4117C516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89" y="1391485"/>
            <a:ext cx="402011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039F-63AE-2B97-ECB5-BF9346424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405882"/>
            <a:ext cx="8001000" cy="85375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RESET PASSWORD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C3A6D-B5B2-8D86-FFD7-DEF0EED9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3" y="1791479"/>
            <a:ext cx="3215984" cy="3999722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reset password module the user and admin can reset the password by using their user name.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Rest Page, the user &amp; admin can give their email address for resetting password</a:t>
            </a:r>
          </a:p>
          <a:p>
            <a:pPr>
              <a:lnSpc>
                <a:spcPct val="150000"/>
              </a:lnSpc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656A82-3334-FD33-A198-663448D1A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7" y="1409418"/>
            <a:ext cx="3753357" cy="4039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F4F5EE-BB65-A988-2CB7-30CAFB2DB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14" y="713996"/>
            <a:ext cx="4048690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6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193F-8112-1E18-5A2B-DC233DC7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873624"/>
            <a:ext cx="3869127" cy="41207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</a:pPr>
            <a:br>
              <a:rPr lang="en-IN" dirty="0">
                <a:latin typeface="+mj-lt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0DB2-1C16-29F7-FFA1-1E68BAC4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9784735" cy="10354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25C51-1615-4172-7E71-DEDBDD6D2289}"/>
              </a:ext>
            </a:extLst>
          </p:cNvPr>
          <p:cNvSpPr txBox="1"/>
          <p:nvPr/>
        </p:nvSpPr>
        <p:spPr>
          <a:xfrm>
            <a:off x="684212" y="1873624"/>
            <a:ext cx="3869127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 is to validate admin credentials.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credentials are matched, it will redirect to Admin dashboard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enter wrong credentials system will give message invalid credentials.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6E7D5-AD2B-F0DC-F790-DAB60BEEA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05" y="1935310"/>
            <a:ext cx="6659482" cy="41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E1F0-250B-A484-5FB9-C94E2429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14" y="1791478"/>
            <a:ext cx="4321808" cy="3275044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page admin can see all users added details like image, cost of travel ,Heritages ,Place to visit , Accessibility ,Transportation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Admin can delete place detail also edit the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448F8-DA20-9521-942B-661149CF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1" y="237565"/>
            <a:ext cx="8534400" cy="98474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7B62F-6032-A021-98A3-5C87039BD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22" y="2212259"/>
            <a:ext cx="7472516" cy="42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8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C7F7A-3210-46AD-B204-6FC9603A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139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LOGIN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7A354-1CF6-0CE8-AB88-C97584CC73B5}"/>
              </a:ext>
            </a:extLst>
          </p:cNvPr>
          <p:cNvSpPr txBox="1"/>
          <p:nvPr/>
        </p:nvSpPr>
        <p:spPr>
          <a:xfrm>
            <a:off x="948611" y="2505670"/>
            <a:ext cx="45533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The user first want’s to log-in and then go for the User Dashboard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98015-39F2-D8F7-EE9B-3A9487EE4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34" y="1632857"/>
            <a:ext cx="417253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3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F714C-71A6-BACC-80F0-ECD767C38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1" y="374962"/>
            <a:ext cx="8534400" cy="875339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2215-549D-628F-771A-056C88987D4F}"/>
              </a:ext>
            </a:extLst>
          </p:cNvPr>
          <p:cNvSpPr txBox="1"/>
          <p:nvPr/>
        </p:nvSpPr>
        <p:spPr>
          <a:xfrm>
            <a:off x="273665" y="1367727"/>
            <a:ext cx="4432806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successful User login, redirected to User homepage/Dashboard.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that page the user can able to add their travelled place and place category  by clicking Places button. User also can able to sign out by clicking Sign out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307B7-19A9-5142-477F-147347A39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72" y="2005781"/>
            <a:ext cx="7211864" cy="39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6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67B8-C46C-D5D7-D965-8C1E7736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17" y="364412"/>
            <a:ext cx="8534401" cy="577980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LACE SUGGESTION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675FE-45B8-33A8-731A-0F8D1A6F9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517" y="1231641"/>
            <a:ext cx="3598540" cy="4762759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user can travel the world anywhere and he can choose the place suggestion in this place suggestion.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user references the others can see the suggestion places to visit and then go to that places</a:t>
            </a:r>
            <a:r>
              <a:rPr lang="en-US" cap="none" dirty="0"/>
              <a:t>.</a:t>
            </a:r>
            <a:endParaRPr lang="en-IN" cap="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279CD-EECA-ECFE-7035-A9D3B1BFC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70" y="1250561"/>
            <a:ext cx="5649113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75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FFF682-1351-8A9A-87D2-475F1C34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34" y="241658"/>
            <a:ext cx="9404723" cy="915338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 EXPERIENCE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9A095-AF90-730C-BAC8-D2DCF7F660C9}"/>
              </a:ext>
            </a:extLst>
          </p:cNvPr>
          <p:cNvSpPr txBox="1"/>
          <p:nvPr/>
        </p:nvSpPr>
        <p:spPr>
          <a:xfrm>
            <a:off x="619734" y="1758303"/>
            <a:ext cx="30791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explore their Travel Experience.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Add the Cost Of travel And Add the travelling pictures and Some near places to visit.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007EC-2E01-09AF-7D9C-48CA7EB9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02" y="1932039"/>
            <a:ext cx="7630581" cy="42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1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8E7DBF-6D4F-F913-FD83-97F6D9996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3894"/>
            <a:ext cx="9144000" cy="77444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4000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8A07C0-A2CF-FE1D-243C-C6053080F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196" y="1623528"/>
            <a:ext cx="5915608" cy="4544007"/>
          </a:xfrm>
        </p:spPr>
        <p:txBody>
          <a:bodyPr>
            <a:normAutofit/>
          </a:bodyPr>
          <a:lstStyle/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Contents 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2000" cap="none" noProof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  <a:endParaRPr kumimoji="0" lang="en-IN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Admin and user components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Imytravel app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Testing reports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02149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8E8A-33A8-2570-D8B9-A2F5300FF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947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Comment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751BD-F0E0-B4CA-EE49-796C0189AA57}"/>
              </a:ext>
            </a:extLst>
          </p:cNvPr>
          <p:cNvSpPr txBox="1"/>
          <p:nvPr/>
        </p:nvSpPr>
        <p:spPr>
          <a:xfrm>
            <a:off x="684213" y="2001336"/>
            <a:ext cx="2833428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fields for place name, Place Category and description.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Options to Edit, Delete, 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experience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each place.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82FD5-B616-47CA-EE83-0A9B60CD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41" y="1755057"/>
            <a:ext cx="8443778" cy="47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0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7A70-668E-B14B-C7FF-396AF561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Travel Experience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D7D44-30BB-9E65-5745-A189B2A45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98" y="2079522"/>
            <a:ext cx="7590502" cy="4495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398D9-26E7-C649-B29A-BD68E1B405A2}"/>
              </a:ext>
            </a:extLst>
          </p:cNvPr>
          <p:cNvSpPr txBox="1"/>
          <p:nvPr/>
        </p:nvSpPr>
        <p:spPr>
          <a:xfrm>
            <a:off x="680321" y="3443514"/>
            <a:ext cx="3419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 travel Experience Admin can view the user travel experience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Admin can delete the travel experiences of the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2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A597-2DCE-EE80-4668-B154A21B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Admin Add Comments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04900-63CE-B36B-833D-4B8C5C7B9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74" y="2123767"/>
            <a:ext cx="7765808" cy="4218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1BF766-5084-583A-68E4-7426B76D8F0C}"/>
              </a:ext>
            </a:extLst>
          </p:cNvPr>
          <p:cNvSpPr txBox="1"/>
          <p:nvPr/>
        </p:nvSpPr>
        <p:spPr>
          <a:xfrm>
            <a:off x="680321" y="3215148"/>
            <a:ext cx="3623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Admin can delete comments</a:t>
            </a:r>
          </a:p>
          <a:p>
            <a:r>
              <a:rPr lang="en-US" dirty="0"/>
              <a:t> of users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Admin can add new comments</a:t>
            </a:r>
          </a:p>
          <a:p>
            <a:r>
              <a:rPr lang="en-US" dirty="0"/>
              <a:t>To the travel experience</a:t>
            </a:r>
          </a:p>
        </p:txBody>
      </p:sp>
    </p:spTree>
    <p:extLst>
      <p:ext uri="{BB962C8B-B14F-4D97-AF65-F5344CB8AC3E}">
        <p14:creationId xmlns:p14="http://schemas.microsoft.com/office/powerpoint/2010/main" val="1046488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C4B1-88F7-3453-7661-D68DDD3B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4E762-9A6F-2D43-7EFF-3D598A57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81" y="27184"/>
            <a:ext cx="11305626" cy="671286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69746-1984-8663-988D-FDF8687F5248}"/>
              </a:ext>
            </a:extLst>
          </p:cNvPr>
          <p:cNvSpPr txBox="1"/>
          <p:nvPr/>
        </p:nvSpPr>
        <p:spPr>
          <a:xfrm>
            <a:off x="803329" y="3762440"/>
            <a:ext cx="2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Travel_Experience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59603-1937-B480-949A-392D62699946}"/>
              </a:ext>
            </a:extLst>
          </p:cNvPr>
          <p:cNvSpPr txBox="1"/>
          <p:nvPr/>
        </p:nvSpPr>
        <p:spPr>
          <a:xfrm>
            <a:off x="7829115" y="3779010"/>
            <a:ext cx="217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2D44F-2BE0-4C66-F024-9C660FEDA197}"/>
              </a:ext>
            </a:extLst>
          </p:cNvPr>
          <p:cNvSpPr txBox="1"/>
          <p:nvPr/>
        </p:nvSpPr>
        <p:spPr>
          <a:xfrm>
            <a:off x="7501296" y="747063"/>
            <a:ext cx="25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Place_Suggestion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545F3-9FCD-4AFB-6944-E41224059191}"/>
              </a:ext>
            </a:extLst>
          </p:cNvPr>
          <p:cNvSpPr txBox="1"/>
          <p:nvPr/>
        </p:nvSpPr>
        <p:spPr>
          <a:xfrm>
            <a:off x="1653809" y="806342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ECA6D2-A29F-53D0-A62E-BCF3DDE2C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6" y="1234883"/>
            <a:ext cx="4558163" cy="2419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442986-29A5-2BB4-A981-2DFFF5AEB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31" y="4414892"/>
            <a:ext cx="4543054" cy="21732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4F1540-7D6D-4D32-E3B8-D8EA25FD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31" y="1234883"/>
            <a:ext cx="4844773" cy="24256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F6A534-C103-121E-D780-5DB4F7861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1" y="4414892"/>
            <a:ext cx="4573481" cy="21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2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E674-2257-3D24-74F0-E9765725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687216"/>
            <a:ext cx="5045561" cy="1707502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 </a:t>
            </a:r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TESTING REPORTS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C1EF67-F224-0D21-052F-EB161178E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-3843" r="5107" b="-3843"/>
          <a:stretch/>
        </p:blipFill>
        <p:spPr bwMode="auto">
          <a:xfrm>
            <a:off x="6988628" y="1595534"/>
            <a:ext cx="4041828" cy="38908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3073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441CE-6388-0387-90D4-68D2304B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7" y="331420"/>
            <a:ext cx="8996475" cy="872229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4AA31-81CE-E05E-BA50-2634FEA06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4" y="1290882"/>
            <a:ext cx="4379167" cy="2369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E4D34B-AB6E-DFFE-45BD-7AAE9AB0FDDE}"/>
              </a:ext>
            </a:extLst>
          </p:cNvPr>
          <p:cNvSpPr txBox="1"/>
          <p:nvPr/>
        </p:nvSpPr>
        <p:spPr>
          <a:xfrm>
            <a:off x="2169158" y="9042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1BD90-700B-3FB9-3EEE-0001054F74D4}"/>
              </a:ext>
            </a:extLst>
          </p:cNvPr>
          <p:cNvSpPr txBox="1"/>
          <p:nvPr/>
        </p:nvSpPr>
        <p:spPr>
          <a:xfrm>
            <a:off x="8651244" y="9463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78136-6DBE-29FA-6DB0-9CD6FC450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78" y="1284261"/>
            <a:ext cx="4324179" cy="23203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FE728-7C99-8AF2-5B5C-6F66CF9FE023}"/>
              </a:ext>
            </a:extLst>
          </p:cNvPr>
          <p:cNvSpPr txBox="1"/>
          <p:nvPr/>
        </p:nvSpPr>
        <p:spPr>
          <a:xfrm>
            <a:off x="1228006" y="3869908"/>
            <a:ext cx="131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FindEmail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2FC98A-C198-57BF-AC47-DA6D6C50E0D6}"/>
              </a:ext>
            </a:extLst>
          </p:cNvPr>
          <p:cNvSpPr txBox="1"/>
          <p:nvPr/>
        </p:nvSpPr>
        <p:spPr>
          <a:xfrm>
            <a:off x="9108444" y="3869908"/>
            <a:ext cx="239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password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F7745-D54F-2152-BF23-306438F9C177}"/>
              </a:ext>
            </a:extLst>
          </p:cNvPr>
          <p:cNvSpPr txBox="1"/>
          <p:nvPr/>
        </p:nvSpPr>
        <p:spPr>
          <a:xfrm>
            <a:off x="5035729" y="3869908"/>
            <a:ext cx="212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</a:t>
            </a:r>
            <a:r>
              <a:rPr lang="en-US" dirty="0" err="1"/>
              <a:t>NotFound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8B563E-F969-946C-1D88-E7790DD3C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6" y="4413914"/>
            <a:ext cx="3886508" cy="21126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D69CF3-69FE-7955-19BE-4E023A134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91" y="4413914"/>
            <a:ext cx="3899867" cy="21126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F4658F-3D43-99D8-50AF-B63802EA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85" y="4413914"/>
            <a:ext cx="3582659" cy="2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6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6221-EBFE-C3F7-F2DA-8F8C5643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7543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C3469-BC04-1DA5-B4C9-3BD6C1941016}"/>
              </a:ext>
            </a:extLst>
          </p:cNvPr>
          <p:cNvSpPr txBox="1"/>
          <p:nvPr/>
        </p:nvSpPr>
        <p:spPr>
          <a:xfrm>
            <a:off x="1762124" y="1226201"/>
            <a:ext cx="153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comment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F7E43B-A59A-B590-2D51-5EEE1BBF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4" y="1557971"/>
            <a:ext cx="4181597" cy="2258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A6D30-8B8C-43BA-6418-518B9DBDD63B}"/>
              </a:ext>
            </a:extLst>
          </p:cNvPr>
          <p:cNvSpPr txBox="1"/>
          <p:nvPr/>
        </p:nvSpPr>
        <p:spPr>
          <a:xfrm>
            <a:off x="7669214" y="1205595"/>
            <a:ext cx="245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comment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B89A49-1249-E562-2DD0-339F06433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58" y="1643767"/>
            <a:ext cx="4233627" cy="2258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27FDDB-5C63-6E67-2973-FAF82E59B07B}"/>
              </a:ext>
            </a:extLst>
          </p:cNvPr>
          <p:cNvSpPr txBox="1"/>
          <p:nvPr/>
        </p:nvSpPr>
        <p:spPr>
          <a:xfrm>
            <a:off x="1684478" y="3984174"/>
            <a:ext cx="153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comment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4ACE0-F604-6C3C-8C0D-A7322854396C}"/>
              </a:ext>
            </a:extLst>
          </p:cNvPr>
          <p:cNvSpPr txBox="1"/>
          <p:nvPr/>
        </p:nvSpPr>
        <p:spPr>
          <a:xfrm>
            <a:off x="7973110" y="3984174"/>
            <a:ext cx="200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comment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5864F-9953-1B2B-7C64-B34D04D65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4" y="4428527"/>
            <a:ext cx="4188646" cy="22584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C91CE1-6F17-034B-5600-035801389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58" y="4353506"/>
            <a:ext cx="4233627" cy="23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72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51A8-075C-B326-D5E2-26685FEE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6204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PLACE SUGGESTIONS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DA411-9761-2C07-8353-76CF5523D5B6}"/>
              </a:ext>
            </a:extLst>
          </p:cNvPr>
          <p:cNvSpPr txBox="1"/>
          <p:nvPr/>
        </p:nvSpPr>
        <p:spPr>
          <a:xfrm>
            <a:off x="1790700" y="1271552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place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E1B09-9C45-5845-6BBF-A5F26E5E1C3C}"/>
              </a:ext>
            </a:extLst>
          </p:cNvPr>
          <p:cNvSpPr txBox="1"/>
          <p:nvPr/>
        </p:nvSpPr>
        <p:spPr>
          <a:xfrm>
            <a:off x="8610602" y="1176700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308E3-A04F-BB1D-5549-0CA6E3CF8B8E}"/>
              </a:ext>
            </a:extLst>
          </p:cNvPr>
          <p:cNvSpPr txBox="1"/>
          <p:nvPr/>
        </p:nvSpPr>
        <p:spPr>
          <a:xfrm>
            <a:off x="1968500" y="3906754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place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CCAF3C-723F-AA34-27D4-B1944675816B}"/>
              </a:ext>
            </a:extLst>
          </p:cNvPr>
          <p:cNvSpPr txBox="1"/>
          <p:nvPr/>
        </p:nvSpPr>
        <p:spPr>
          <a:xfrm>
            <a:off x="8437934" y="3867644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8426B0-B9D3-3494-DB03-1F6126042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10" y="4236976"/>
            <a:ext cx="4480497" cy="2423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4890FE-E144-D131-2D41-E3B156EA4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8" y="4276086"/>
            <a:ext cx="4480497" cy="24239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6D6E65-8788-27D3-8291-935AC16B5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09" y="1602917"/>
            <a:ext cx="4480497" cy="2302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80A423-91A8-7A61-4DE2-E7F3FA64F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8" y="1725132"/>
            <a:ext cx="4480497" cy="227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11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50DD-042A-60A2-CEA5-C2BC341B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8213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TRAVEL EXPERIENCES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BBFB0-40BC-CA79-EE7D-DD3FEC96E523}"/>
              </a:ext>
            </a:extLst>
          </p:cNvPr>
          <p:cNvSpPr txBox="1"/>
          <p:nvPr/>
        </p:nvSpPr>
        <p:spPr>
          <a:xfrm>
            <a:off x="1968500" y="1292832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Travel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FBDC6-0471-0CCF-B3B9-DC4D4F523539}"/>
              </a:ext>
            </a:extLst>
          </p:cNvPr>
          <p:cNvSpPr txBox="1"/>
          <p:nvPr/>
        </p:nvSpPr>
        <p:spPr>
          <a:xfrm>
            <a:off x="1968500" y="3932384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Travel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07AEC-95B7-8E4F-BEF2-C03C101F38B7}"/>
              </a:ext>
            </a:extLst>
          </p:cNvPr>
          <p:cNvSpPr txBox="1"/>
          <p:nvPr/>
        </p:nvSpPr>
        <p:spPr>
          <a:xfrm>
            <a:off x="8458202" y="3885849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Travel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B238E-2566-ECCC-466A-0D768FB2C627}"/>
              </a:ext>
            </a:extLst>
          </p:cNvPr>
          <p:cNvSpPr txBox="1"/>
          <p:nvPr/>
        </p:nvSpPr>
        <p:spPr>
          <a:xfrm>
            <a:off x="8458202" y="1231985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Travel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783F8-5B22-892B-E3AF-34F7AC4F6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80" y="1601317"/>
            <a:ext cx="4557120" cy="2284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7CB9A4-0B76-8B42-8D3A-CC91967DB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80" y="4301716"/>
            <a:ext cx="4557120" cy="24553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C7DFBA-D574-3AB5-1890-3E73F6FED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662164"/>
            <a:ext cx="4038600" cy="21700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EC05B4-E973-1C2C-2F51-1A0C5BEB5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255181"/>
            <a:ext cx="4038600" cy="24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3A56-04FC-4841-443D-C3457C6E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640" y="673359"/>
            <a:ext cx="8825659" cy="1398037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21E55-8D55-812C-0911-98D38DC48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9599" y="1929882"/>
            <a:ext cx="9444622" cy="4254759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iMyTravel Application, consisting of both the User and Admin sections.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section provides a travel experiences , comments and place suggestions of the users and admin can add their own travel experiences.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section allows individuals to create personalized accounts, add their own travel experiences, comments of the places which they visited and explore other users experiences</a:t>
            </a:r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867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2E88AC-D421-3A70-BA23-4BB6F76C4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05995"/>
              </p:ext>
            </p:extLst>
          </p:nvPr>
        </p:nvGraphicFramePr>
        <p:xfrm>
          <a:off x="1350963" y="1634865"/>
          <a:ext cx="9490073" cy="4052661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04882">
                  <a:extLst>
                    <a:ext uri="{9D8B030D-6E8A-4147-A177-3AD203B41FA5}">
                      <a16:colId xmlns:a16="http://schemas.microsoft.com/office/drawing/2014/main" val="3202672050"/>
                    </a:ext>
                  </a:extLst>
                </a:gridCol>
                <a:gridCol w="2460652">
                  <a:extLst>
                    <a:ext uri="{9D8B030D-6E8A-4147-A177-3AD203B41FA5}">
                      <a16:colId xmlns:a16="http://schemas.microsoft.com/office/drawing/2014/main" val="2012865858"/>
                    </a:ext>
                  </a:extLst>
                </a:gridCol>
                <a:gridCol w="3824539">
                  <a:extLst>
                    <a:ext uri="{9D8B030D-6E8A-4147-A177-3AD203B41FA5}">
                      <a16:colId xmlns:a16="http://schemas.microsoft.com/office/drawing/2014/main" val="1851312597"/>
                    </a:ext>
                  </a:extLst>
                </a:gridCol>
              </a:tblGrid>
              <a:tr h="52939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Modules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3251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Paturu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Lavanya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Dashboard 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75083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Pisini Pradeep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Admin/User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Welcome Page &amp; Postman Testing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74003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Prajnaparimita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</a:t>
                      </a:r>
                      <a:r>
                        <a:rPr lang="en-US" sz="16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Dashboard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04289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Prasad Reddy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Admin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 Experience &amp; Comment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74697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Pushpa H R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</a:t>
                      </a:r>
                      <a:r>
                        <a:rPr lang="en-US" sz="1600" b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In &amp; Reset password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874764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Ragul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Up 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255287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Ravuru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Ashok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Tour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552769"/>
                  </a:ext>
                </a:extLst>
              </a:tr>
              <a:tr h="55862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Rishabh Saxena 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Profile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60522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D560323-B282-A035-E9CA-49621909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523" y="380411"/>
            <a:ext cx="6046237" cy="90721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068427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7F31-99BB-478C-8E85-CAD04770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657" y="319314"/>
            <a:ext cx="8682344" cy="2032001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IN" sz="5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1CBAF-C2D6-C6C4-35E7-DCF1576E5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71" y="2151985"/>
            <a:ext cx="9361715" cy="45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0399FB-8C2A-F5A3-C159-85CD723425D0}"/>
              </a:ext>
            </a:extLst>
          </p:cNvPr>
          <p:cNvSpPr txBox="1"/>
          <p:nvPr/>
        </p:nvSpPr>
        <p:spPr>
          <a:xfrm>
            <a:off x="808447" y="1651516"/>
            <a:ext cx="5359089" cy="4653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iMyTravel Ap</a:t>
            </a:r>
            <a:r>
              <a:rPr lang="en-IN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two parts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i.Admin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ii.User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Section is like the control hub of our Application, giving users to explore the experiences of others.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create personalized accounts, conveniently review, and explore the other users experiences with detailed descriptions, cost , climate and etc.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236C81-D2CD-BE49-DD39-CC6F23C7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79" y="422209"/>
            <a:ext cx="8911687" cy="859457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11652-A580-B757-914E-E5556AF37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5879"/>
            <a:ext cx="5979886" cy="33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3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B6521-C90B-35A6-FE20-FAAB2F7E3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870"/>
            <a:ext cx="9144000" cy="78377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060D3FF-8986-402F-3831-EA64AF17E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11559"/>
            <a:ext cx="9144000" cy="3610947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Comfortable for users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</a:t>
            </a:r>
            <a:endParaRPr lang="en-US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  <a:endParaRPr lang="en-IN" sz="24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Informative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Responsiveness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  <a:endParaRPr lang="en-US" sz="2600" i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38F7A-E729-0F5C-88F2-4B9CD236A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97" y="1714759"/>
            <a:ext cx="5154053" cy="28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4C37-6162-CB38-3736-F11811D9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91" y="1954046"/>
            <a:ext cx="5719181" cy="3118711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r>
              <a:rPr lang="en-US" sz="2000" i="1" dirty="0">
                <a:solidFill>
                  <a:schemeClr val="tx1">
                    <a:lumMod val="95000"/>
                  </a:schemeClr>
                </a:solidFill>
              </a:rPr>
              <a:t>Database: MySql Workbench</a:t>
            </a:r>
            <a:br>
              <a:rPr lang="en-US" sz="2000" i="1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95000"/>
                  </a:schemeClr>
                </a:solidFill>
              </a:rPr>
              <a:t>Back-end: Spring Boot Suite Tool / Eclipse IDE</a:t>
            </a:r>
            <a:br>
              <a:rPr lang="en-US" sz="2000" i="1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95000"/>
                  </a:schemeClr>
                </a:solidFill>
              </a:rPr>
              <a:t>Front-End: Angular With VS-Code</a:t>
            </a:r>
            <a:br>
              <a:rPr lang="en-US" sz="2000" i="1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95000"/>
                  </a:schemeClr>
                </a:solidFill>
              </a:rPr>
              <a:t>Testing: Postman Tool</a:t>
            </a:r>
            <a:endParaRPr lang="en-IN" sz="2000" i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DCC9-34BE-7212-B527-46669195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35" y="382291"/>
            <a:ext cx="8534400" cy="1084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89C03E-FA55-0376-CCAB-1757F1F274EA}"/>
              </a:ext>
            </a:extLst>
          </p:cNvPr>
          <p:cNvGrpSpPr/>
          <p:nvPr/>
        </p:nvGrpSpPr>
        <p:grpSpPr>
          <a:xfrm>
            <a:off x="5827872" y="2264176"/>
            <a:ext cx="5345759" cy="3376018"/>
            <a:chOff x="4916293" y="2211994"/>
            <a:chExt cx="5874196" cy="34548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C0B746-FDD5-AEEA-657F-4A98AE4D3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5805" y="3490390"/>
              <a:ext cx="3264684" cy="21764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D7D0FA-2C8A-1535-79CF-9C8DDF0E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73" b="92727" l="10000" r="90000">
                          <a14:foregroundMark x1="49722" y1="8182" x2="49722" y2="8182"/>
                          <a14:foregroundMark x1="51111" y1="91818" x2="51111" y2="91818"/>
                          <a14:foregroundMark x1="50000" y1="7273" x2="50000" y2="7273"/>
                          <a14:foregroundMark x1="52500" y1="92727" x2="52500" y2="92727"/>
                          <a14:foregroundMark x1="47222" y1="53636" x2="47222" y2="53636"/>
                          <a14:foregroundMark x1="46389" y1="53182" x2="48333" y2="54091"/>
                          <a14:foregroundMark x1="57222" y1="36364" x2="45833" y2="50000"/>
                          <a14:foregroundMark x1="57778" y1="37727" x2="35556" y2="68182"/>
                          <a14:foregroundMark x1="35556" y1="68182" x2="46389" y2="59091"/>
                          <a14:foregroundMark x1="61667" y1="25455" x2="64722" y2="27273"/>
                          <a14:foregroundMark x1="64722" y1="25455" x2="64722" y2="25455"/>
                          <a14:foregroundMark x1="63889" y1="25455" x2="61111" y2="32273"/>
                          <a14:foregroundMark x1="62778" y1="26818" x2="65000" y2="34091"/>
                          <a14:foregroundMark x1="57500" y1="43636" x2="52778" y2="58182"/>
                          <a14:foregroundMark x1="34722" y1="70000" x2="39167" y2="75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293" y="4141509"/>
              <a:ext cx="2047453" cy="12512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FD1E81-18B1-01D6-70B3-681E930F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564" y="2397364"/>
              <a:ext cx="1206301" cy="11563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021134-2F25-1917-21B7-5A8D07A9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888" y="2211994"/>
              <a:ext cx="1527097" cy="1527098"/>
            </a:xfrm>
            <a:prstGeom prst="rect">
              <a:avLst/>
            </a:prstGeom>
          </p:spPr>
        </p:pic>
      </p:grpSp>
      <p:pic>
        <p:nvPicPr>
          <p:cNvPr id="1026" name="Picture 2" descr="Eclipse IDE — Choosing it wisely. Here we gonna learn which Eclipse… | by  Daniel Maioni | Medium">
            <a:extLst>
              <a:ext uri="{FF2B5EF4-FFF2-40B4-BE49-F238E27FC236}">
                <a16:creationId xmlns:a16="http://schemas.microsoft.com/office/drawing/2014/main" id="{52D2EF70-26E7-1219-1349-B0E44FEF7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43" y="2490558"/>
            <a:ext cx="1863266" cy="108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17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F6AE-842B-78D5-901E-1506D52B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70" y="1940768"/>
            <a:ext cx="3464376" cy="2071396"/>
          </a:xfrm>
        </p:spPr>
        <p:txBody>
          <a:bodyPr>
            <a:normAutofit fontScale="900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welcome page we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IN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 sign in and sign up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Pages.</a:t>
            </a: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9B99-FD73-707F-6D0B-8A427CC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47" y="434788"/>
            <a:ext cx="8534400" cy="10114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BFB2F-FE66-78E7-72EB-B6E41A002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74" y="1523680"/>
            <a:ext cx="8195733" cy="49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8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A568D-F9CA-6567-99E7-E547E0619B0D}"/>
              </a:ext>
            </a:extLst>
          </p:cNvPr>
          <p:cNvSpPr txBox="1"/>
          <p:nvPr/>
        </p:nvSpPr>
        <p:spPr>
          <a:xfrm>
            <a:off x="832757" y="2359386"/>
            <a:ext cx="49149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ADMIN AND USER COMPONENTS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43,841 Admin User Images, Stock Photos, 3D objects ...">
            <a:extLst>
              <a:ext uri="{FF2B5EF4-FFF2-40B4-BE49-F238E27FC236}">
                <a16:creationId xmlns:a16="http://schemas.microsoft.com/office/drawing/2014/main" id="{9D98894E-0191-2825-0EB1-C111C3F1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14" y="2359386"/>
            <a:ext cx="3597729" cy="359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6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0AD68-8AA1-1B12-DA00-ED7901777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861004" cy="80709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ADMIN COMPONENTS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FB4352-DE84-45D6-478B-40F04F84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1530" y="1973424"/>
            <a:ext cx="4186368" cy="4198776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sz="20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 Password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20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comments</a:t>
            </a:r>
            <a:endParaRPr lang="en-IN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comments</a:t>
            </a:r>
          </a:p>
          <a:p>
            <a:pPr algn="l"/>
            <a:r>
              <a:rPr lang="en-IN" cap="none" dirty="0"/>
              <a:t>	</a:t>
            </a:r>
            <a:r>
              <a:rPr lang="en-IN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3234790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4461</TotalTime>
  <Words>851</Words>
  <Application>Microsoft Office PowerPoint</Application>
  <PresentationFormat>Widescreen</PresentationFormat>
  <Paragraphs>165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 Light</vt:lpstr>
      <vt:lpstr>Times New Roman</vt:lpstr>
      <vt:lpstr>Trebuchet MS</vt:lpstr>
      <vt:lpstr>Wingdings</vt:lpstr>
      <vt:lpstr>Berlin</vt:lpstr>
      <vt:lpstr>REAL LIFE LAB (RLL) PROJECT</vt:lpstr>
      <vt:lpstr>CONTENTS</vt:lpstr>
      <vt:lpstr>MODULES</vt:lpstr>
      <vt:lpstr>INTRODUCTION</vt:lpstr>
      <vt:lpstr>OBJECTIVE</vt:lpstr>
      <vt:lpstr>Database: MySql Workbench Back-end: Spring Boot Suite Tool / Eclipse IDE Front-End: Angular With VS-Code Testing: Postman Tool</vt:lpstr>
      <vt:lpstr>At welcome page we can access sign in and sign up Pages.  </vt:lpstr>
      <vt:lpstr>PowerPoint Presentation</vt:lpstr>
      <vt:lpstr>ADMIN COMPONENTS</vt:lpstr>
      <vt:lpstr>USER COMPONENTS</vt:lpstr>
      <vt:lpstr>SIGN UP</vt:lpstr>
      <vt:lpstr>SIGN IN</vt:lpstr>
      <vt:lpstr>RESET PASSWORD</vt:lpstr>
      <vt:lpstr> </vt:lpstr>
      <vt:lpstr>   In this page admin can see all users added details like image, cost of travel ,Heritages ,Place to visit , Accessibility ,Transportation etc Also Admin can delete place detail also edit the comments</vt:lpstr>
      <vt:lpstr>USER LOGIN</vt:lpstr>
      <vt:lpstr>PowerPoint Presentation</vt:lpstr>
      <vt:lpstr>PLACE SUGGESTION</vt:lpstr>
      <vt:lpstr>ADD EXPERIENCE</vt:lpstr>
      <vt:lpstr>PowerPoint Presentation</vt:lpstr>
      <vt:lpstr>Travel Experience</vt:lpstr>
      <vt:lpstr>Admin Add Comments</vt:lpstr>
      <vt:lpstr>DATABASE SCHEMA</vt:lpstr>
      <vt:lpstr>POSTMAN TESTING REPORTS</vt:lpstr>
      <vt:lpstr>USER</vt:lpstr>
      <vt:lpstr>COMMENTS</vt:lpstr>
      <vt:lpstr>PLACE SUGGESTIONS</vt:lpstr>
      <vt:lpstr>TRAVEL EXPERIENCES</vt:lpstr>
      <vt:lpstr>CONCLUSION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LIFE LAB (RLL) PROJECT</dc:title>
  <dc:creator>Gokul S</dc:creator>
  <cp:lastModifiedBy>pisini pradeep</cp:lastModifiedBy>
  <cp:revision>223</cp:revision>
  <dcterms:created xsi:type="dcterms:W3CDTF">2024-02-26T09:57:43Z</dcterms:created>
  <dcterms:modified xsi:type="dcterms:W3CDTF">2024-03-26T17:17:06Z</dcterms:modified>
</cp:coreProperties>
</file>